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076137817" r:id="rId5"/>
    <p:sldId id="2076137820" r:id="rId6"/>
    <p:sldId id="2076137821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FF104E-A75A-49DD-9FF9-5B99A8AC64CD}" v="7" dt="2022-06-13T12:53:00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Teles" userId="1b83a0f9-b08f-4654-b11d-861f5e64d4c8" providerId="ADAL" clId="{49FF104E-A75A-49DD-9FF9-5B99A8AC64CD}"/>
    <pc:docChg chg="custSel addSld delSld modSld">
      <pc:chgData name="Francisco Teles" userId="1b83a0f9-b08f-4654-b11d-861f5e64d4c8" providerId="ADAL" clId="{49FF104E-A75A-49DD-9FF9-5B99A8AC64CD}" dt="2022-06-13T12:53:31.575" v="120" actId="108"/>
      <pc:docMkLst>
        <pc:docMk/>
      </pc:docMkLst>
      <pc:sldChg chg="modSp add del mod">
        <pc:chgData name="Francisco Teles" userId="1b83a0f9-b08f-4654-b11d-861f5e64d4c8" providerId="ADAL" clId="{49FF104E-A75A-49DD-9FF9-5B99A8AC64CD}" dt="2022-06-09T12:36:49.448" v="59" actId="207"/>
        <pc:sldMkLst>
          <pc:docMk/>
          <pc:sldMk cId="1243613173" sldId="2076137817"/>
        </pc:sldMkLst>
        <pc:graphicFrameChg chg="mod modGraphic">
          <ac:chgData name="Francisco Teles" userId="1b83a0f9-b08f-4654-b11d-861f5e64d4c8" providerId="ADAL" clId="{49FF104E-A75A-49DD-9FF9-5B99A8AC64CD}" dt="2022-06-09T12:36:49.448" v="59" actId="207"/>
          <ac:graphicFrameMkLst>
            <pc:docMk/>
            <pc:sldMk cId="1243613173" sldId="2076137817"/>
            <ac:graphicFrameMk id="5" creationId="{CE05E89A-5DDE-F191-BDDB-5F45C1240745}"/>
          </ac:graphicFrameMkLst>
        </pc:graphicFrameChg>
      </pc:sldChg>
      <pc:sldChg chg="modSp add del mod">
        <pc:chgData name="Francisco Teles" userId="1b83a0f9-b08f-4654-b11d-861f5e64d4c8" providerId="ADAL" clId="{49FF104E-A75A-49DD-9FF9-5B99A8AC64CD}" dt="2022-06-13T12:52:53.741" v="111" actId="20577"/>
        <pc:sldMkLst>
          <pc:docMk/>
          <pc:sldMk cId="958856592" sldId="2076137820"/>
        </pc:sldMkLst>
        <pc:graphicFrameChg chg="modGraphic">
          <ac:chgData name="Francisco Teles" userId="1b83a0f9-b08f-4654-b11d-861f5e64d4c8" providerId="ADAL" clId="{49FF104E-A75A-49DD-9FF9-5B99A8AC64CD}" dt="2022-06-13T12:52:53.741" v="111" actId="20577"/>
          <ac:graphicFrameMkLst>
            <pc:docMk/>
            <pc:sldMk cId="958856592" sldId="2076137820"/>
            <ac:graphicFrameMk id="3" creationId="{53E36248-07AF-8AF8-F52E-E3C1C175C74F}"/>
          </ac:graphicFrameMkLst>
        </pc:graphicFrameChg>
      </pc:sldChg>
      <pc:sldChg chg="modSp add del mod">
        <pc:chgData name="Francisco Teles" userId="1b83a0f9-b08f-4654-b11d-861f5e64d4c8" providerId="ADAL" clId="{49FF104E-A75A-49DD-9FF9-5B99A8AC64CD}" dt="2022-06-13T12:53:31.575" v="120" actId="108"/>
        <pc:sldMkLst>
          <pc:docMk/>
          <pc:sldMk cId="79366413" sldId="2076137821"/>
        </pc:sldMkLst>
        <pc:spChg chg="mod">
          <ac:chgData name="Francisco Teles" userId="1b83a0f9-b08f-4654-b11d-861f5e64d4c8" providerId="ADAL" clId="{49FF104E-A75A-49DD-9FF9-5B99A8AC64CD}" dt="2022-06-13T12:53:31.575" v="120" actId="108"/>
          <ac:spMkLst>
            <pc:docMk/>
            <pc:sldMk cId="79366413" sldId="2076137821"/>
            <ac:spMk id="2" creationId="{86142142-9570-673B-197D-8E892F317F12}"/>
          </ac:spMkLst>
        </pc:spChg>
        <pc:spChg chg="mod">
          <ac:chgData name="Francisco Teles" userId="1b83a0f9-b08f-4654-b11d-861f5e64d4c8" providerId="ADAL" clId="{49FF104E-A75A-49DD-9FF9-5B99A8AC64CD}" dt="2022-06-08T07:47:51.650" v="3" actId="1076"/>
          <ac:spMkLst>
            <pc:docMk/>
            <pc:sldMk cId="79366413" sldId="2076137821"/>
            <ac:spMk id="6" creationId="{23B89331-BA01-0F4B-141B-F6A9F22924F8}"/>
          </ac:spMkLst>
        </pc:spChg>
        <pc:graphicFrameChg chg="mod modGraphic">
          <ac:chgData name="Francisco Teles" userId="1b83a0f9-b08f-4654-b11d-861f5e64d4c8" providerId="ADAL" clId="{49FF104E-A75A-49DD-9FF9-5B99A8AC64CD}" dt="2022-06-13T12:53:17.514" v="119" actId="20577"/>
          <ac:graphicFrameMkLst>
            <pc:docMk/>
            <pc:sldMk cId="79366413" sldId="2076137821"/>
            <ac:graphicFrameMk id="3" creationId="{773AF704-2DB0-CA48-D576-D22A22722D9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90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2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5E17-5FC9-4BCE-81F6-A790692869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0" y="585690"/>
            <a:ext cx="1366246" cy="2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8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5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4927922"/>
            <a:ext cx="3618381" cy="120122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20122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5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4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2" y="4927922"/>
            <a:ext cx="3618381" cy="120122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15787128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6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67819"/>
            <a:ext cx="1693247" cy="2817053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3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9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39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3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9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7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6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4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2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3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4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1" y="2025027"/>
            <a:ext cx="256787" cy="258381"/>
          </a:xfrm>
        </p:spPr>
        <p:txBody>
          <a:bodyPr tIns="0" bIns="0"/>
          <a:lstStyle>
            <a:lvl1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13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92326689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8467756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>
            <a:extLst>
              <a:ext uri="{FF2B5EF4-FFF2-40B4-BE49-F238E27FC236}">
                <a16:creationId xmlns:a16="http://schemas.microsoft.com/office/drawing/2014/main" id="{12C2E0BE-626E-41E0-A8FC-5C4D52517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297" y="2153804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61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297" y="2153804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558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8315" y="585788"/>
            <a:ext cx="6669658" cy="615553"/>
          </a:xfrm>
        </p:spPr>
        <p:txBody>
          <a:bodyPr anchor="t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C50D92B-4EB4-468C-A100-8C1C7F3DE9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38316" y="1488694"/>
            <a:ext cx="6665423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100" indent="0">
              <a:buNone/>
              <a:defRPr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FBA51A-E78F-48F6-BA53-6E252C1FB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8315" y="2273488"/>
            <a:ext cx="6665422" cy="3995550"/>
          </a:xfrm>
        </p:spPr>
        <p:txBody>
          <a:bodyPr lIns="0" tIns="0" rIns="0" bIns="0"/>
          <a:lstStyle>
            <a:lvl1pPr marL="280124" indent="-280124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181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4"/>
            <a:ext cx="4822952" cy="264957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6" y="1922588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100" indent="0">
              <a:buNone/>
              <a:defRPr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2816198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6" y="2158886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2" y="2158886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6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4927922"/>
            <a:ext cx="3618381" cy="120122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40" y="4927922"/>
            <a:ext cx="3618381" cy="120122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201226"/>
          </a:xfrm>
        </p:spPr>
        <p:txBody>
          <a:bodyPr lIns="0" tIns="0" rIns="0" bIns="0"/>
          <a:lstStyle>
            <a:lvl1pPr marL="0" marR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1379505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5" y="418151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100" indent="0">
              <a:buNone/>
              <a:defRPr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268"/>
          </a:xfrm>
        </p:spPr>
        <p:txBody>
          <a:bodyPr lIns="0" tIns="0" rIns="0" bIns="0"/>
          <a:lstStyle>
            <a:lvl1pPr marL="280124" indent="-280124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10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14482174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5" y="418151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10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marL="0" marR="0" lvl="0" indent="0" algn="l" defTabSz="914378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5726313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2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2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8540C2E-9B30-4C49-A830-87F736CCB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13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5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5407240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7" y="1950781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3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1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78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1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3" y="5857162"/>
            <a:ext cx="3607487" cy="29777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1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3" y="1950781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3" y="1950781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2"/>
            <a:ext cx="3629278" cy="243143"/>
          </a:xfrm>
        </p:spPr>
        <p:txBody>
          <a:bodyPr tIns="0"/>
          <a:lstStyle>
            <a:lvl1pPr>
              <a:defRPr lang="en-US" sz="981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2"/>
            <a:ext cx="3629278" cy="243143"/>
          </a:xfrm>
        </p:spPr>
        <p:txBody>
          <a:bodyPr tIns="0"/>
          <a:lstStyle>
            <a:lvl1pPr>
              <a:defRPr lang="en-US" sz="981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2"/>
            <a:ext cx="3629278" cy="243143"/>
          </a:xfrm>
        </p:spPr>
        <p:txBody>
          <a:bodyPr tIns="0"/>
          <a:lstStyle>
            <a:lvl1pPr>
              <a:defRPr lang="en-US" sz="981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4" y="5857162"/>
            <a:ext cx="3607487" cy="29777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1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11879007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6" y="3924853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958139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35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8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0E2DB0A1-8783-4E58-91BB-C82D982EC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8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8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35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4CBFE1C-DB0A-4645-8A95-92089B8EA6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1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19932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296783"/>
          </a:xfrm>
          <a:prstGeom prst="rect">
            <a:avLst/>
          </a:prstGeom>
        </p:spPr>
        <p:txBody>
          <a:bodyPr/>
          <a:lstStyle>
            <a:lvl1pPr marL="284793" indent="-284793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8" indent="-275457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41" indent="-284793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41" indent="-22410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40" indent="-22410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92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369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1B22-0875-40E9-8B59-56D4EEA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FC2A9-64CF-40EB-9970-DE792C365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E65E4-B75E-4683-9427-AF38328B4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5895A-500D-4FE8-BB59-FDC33F4DA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E5CCB-E124-4584-A354-D99766A8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BB6A1-E510-4044-A63E-3BB75FB7E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803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8AE61-1E2A-44F6-AA70-26B8856E071F}"/>
              </a:ext>
            </a:extLst>
          </p:cNvPr>
          <p:cNvSpPr txBox="1"/>
          <p:nvPr userDrawn="1"/>
        </p:nvSpPr>
        <p:spPr>
          <a:xfrm>
            <a:off x="584200" y="6471980"/>
            <a:ext cx="196970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>
                        <a:alpha val="25000"/>
                      </a:schemeClr>
                    </a:gs>
                    <a:gs pos="30000">
                      <a:schemeClr val="tx1">
                        <a:alpha val="25000"/>
                      </a:schemeClr>
                    </a:gs>
                  </a:gsLst>
                  <a:lin ang="5400000" scaled="0"/>
                </a:gradFill>
                <a:latin typeface="+mj-lt"/>
              </a:rPr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085BF2-DDD9-4324-BF89-65D0F68CE15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5625529" y="292608"/>
            <a:ext cx="6272784" cy="6272784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90861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399" y="2973021"/>
            <a:ext cx="9630389" cy="659640"/>
          </a:xfrm>
          <a:noFill/>
        </p:spPr>
        <p:txBody>
          <a:bodyPr lIns="0" tIns="0" rIns="0" bIns="182880" anchor="t" anchorCtr="0"/>
          <a:lstStyle>
            <a:lvl1pPr>
              <a:defRPr sz="3600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E66590-2B5E-48E4-A027-5AACE577E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1575" y="52387"/>
            <a:ext cx="34004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990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850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157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154037"/>
            <a:ext cx="6667500" cy="546753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5820"/>
            <a:ext cx="3182027" cy="54318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40922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_P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2AAB435-BF0B-4C48-A25E-16F21623D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40054A-6297-094D-93D4-BF0A2C05262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2269" y="1"/>
            <a:ext cx="11001531" cy="658462"/>
          </a:xfrm>
        </p:spPr>
        <p:txBody>
          <a:bodyPr lIns="0" tIns="0" rIns="0" bIns="0" anchor="b" anchorCtr="0">
            <a:noAutofit/>
          </a:bodyPr>
          <a:lstStyle>
            <a:lvl1pPr>
              <a:defRPr sz="2600" b="0" i="0">
                <a:solidFill>
                  <a:srgbClr val="0149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Primary Section or Page Title – Single Line Only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C1083C-DC2D-4741-9ABA-A708F25663E1}"/>
              </a:ext>
            </a:extLst>
          </p:cNvPr>
          <p:cNvCxnSpPr/>
          <p:nvPr userDrawn="1"/>
        </p:nvCxnSpPr>
        <p:spPr>
          <a:xfrm>
            <a:off x="0" y="882981"/>
            <a:ext cx="12192000" cy="0"/>
          </a:xfrm>
          <a:prstGeom prst="line">
            <a:avLst/>
          </a:prstGeom>
          <a:ln>
            <a:gradFill>
              <a:gsLst>
                <a:gs pos="50000">
                  <a:srgbClr val="7030A0"/>
                </a:gs>
                <a:gs pos="0">
                  <a:srgbClr val="17A7FF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8D6FC2-49C0-E943-B376-10523FCFB036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838200" y="1825624"/>
            <a:ext cx="10515600" cy="4392295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411480">
              <a:spcBef>
                <a:spcPts val="600"/>
              </a:spcBef>
              <a:buClr>
                <a:srgbClr val="7030A0"/>
              </a:buClr>
              <a:buSzPct val="120000"/>
              <a:buFont typeface="Wingdings" pitchFamily="2" charset="2"/>
              <a:buChar char="§"/>
              <a:defRPr sz="1800" b="0" i="0">
                <a:solidFill>
                  <a:srgbClr val="01498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4008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>
                  <a:lumMod val="95000"/>
                  <a:lumOff val="5000"/>
                </a:schemeClr>
              </a:buClr>
              <a:buSzPct val="110000"/>
              <a:buFont typeface="Arial" panose="020B0604020202020204" pitchFamily="34" charset="0"/>
              <a:buChar char="•"/>
              <a:tabLst/>
              <a:defRPr sz="18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-274320">
              <a:buClr>
                <a:schemeClr val="bg1">
                  <a:lumMod val="65000"/>
                </a:schemeClr>
              </a:buClr>
              <a:buSzPct val="110000"/>
              <a:buFont typeface="Arial" panose="020B0604020202020204" pitchFamily="34" charset="0"/>
              <a:buChar char="•"/>
              <a:defRPr sz="18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88720" indent="-228600">
              <a:buClr>
                <a:schemeClr val="bg1">
                  <a:lumMod val="50000"/>
                </a:schemeClr>
              </a:buClr>
              <a:buSzPct val="70000"/>
              <a:buFont typeface="Courier New" panose="02070309020205020404" pitchFamily="49" charset="0"/>
              <a:buChar char="o"/>
              <a:defRPr sz="18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17320" indent="-228600">
              <a:buClr>
                <a:schemeClr val="bg1">
                  <a:lumMod val="75000"/>
                </a:schemeClr>
              </a:buClr>
              <a:buSzPct val="100000"/>
              <a:buFont typeface="System Font Regular"/>
              <a:buChar char="-"/>
              <a:defRPr sz="16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</a:t>
            </a:r>
            <a:endParaRPr lang="en-US"/>
          </a:p>
          <a:p>
            <a:pPr lvl="1"/>
            <a:r>
              <a:rPr lang="en-US"/>
              <a:t>Donte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</a:t>
            </a:r>
            <a:r>
              <a:rPr lang="en-US"/>
              <a:t> level</a:t>
            </a:r>
          </a:p>
          <a:p>
            <a:pPr lvl="1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</a:t>
            </a:r>
            <a:endParaRPr lang="en-US"/>
          </a:p>
          <a:p>
            <a:pPr lvl="1"/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endParaRPr lang="en-US"/>
          </a:p>
          <a:p>
            <a:pPr lvl="1"/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endParaRPr lang="en-US"/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</a:t>
            </a:r>
            <a:endParaRPr lang="en-US"/>
          </a:p>
          <a:p>
            <a:pPr lvl="2"/>
            <a:r>
              <a:rPr lang="en-US"/>
              <a:t>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endParaRPr lang="en-US"/>
          </a:p>
          <a:p>
            <a:pPr lvl="3"/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</a:t>
            </a:r>
          </a:p>
          <a:p>
            <a:pPr lvl="3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eum</a:t>
            </a:r>
            <a:endParaRPr lang="en-US"/>
          </a:p>
          <a:p>
            <a:pPr lvl="0"/>
            <a:r>
              <a:rPr lang="en-US" err="1"/>
              <a:t>Consecteteur</a:t>
            </a:r>
            <a:r>
              <a:rPr lang="en-US"/>
              <a:t> </a:t>
            </a:r>
            <a:r>
              <a:rPr lang="en-US" err="1"/>
              <a:t>dorminir</a:t>
            </a:r>
            <a:r>
              <a:rPr lang="en-US"/>
              <a:t> a </a:t>
            </a:r>
            <a:r>
              <a:rPr lang="en-US" err="1"/>
              <a:t>despue</a:t>
            </a:r>
            <a:r>
              <a:rPr lang="en-US"/>
              <a:t> </a:t>
            </a:r>
            <a:r>
              <a:rPr lang="en-US" err="1"/>
              <a:t>luna</a:t>
            </a:r>
            <a:endParaRPr lang="en-US"/>
          </a:p>
          <a:p>
            <a:pPr lvl="1"/>
            <a:r>
              <a:rPr lang="en-US"/>
              <a:t>Donte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</a:t>
            </a:r>
            <a:r>
              <a:rPr lang="en-US"/>
              <a:t> level</a:t>
            </a:r>
          </a:p>
          <a:p>
            <a:pPr lvl="1"/>
            <a:r>
              <a:rPr lang="en-US" err="1"/>
              <a:t>Autem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</a:t>
            </a:r>
          </a:p>
          <a:p>
            <a:pPr lvl="1"/>
            <a:r>
              <a:rPr lang="en-US"/>
              <a:t>Christos </a:t>
            </a:r>
            <a:r>
              <a:rPr lang="en-US" err="1"/>
              <a:t>valerum</a:t>
            </a:r>
            <a:r>
              <a:rPr lang="en-US"/>
              <a:t> </a:t>
            </a:r>
            <a:r>
              <a:rPr lang="en-US" err="1"/>
              <a:t>dormirste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7176F5-B303-0040-B04F-E4D9D6367D45}"/>
              </a:ext>
            </a:extLst>
          </p:cNvPr>
          <p:cNvSpPr>
            <a:spLocks noGrp="1"/>
          </p:cNvSpPr>
          <p:nvPr userDrawn="1">
            <p:ph type="body" idx="10" hasCustomPrompt="1"/>
          </p:nvPr>
        </p:nvSpPr>
        <p:spPr>
          <a:xfrm>
            <a:off x="839788" y="961635"/>
            <a:ext cx="10514012" cy="823912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Single column with bullets and photo/image</a:t>
            </a:r>
            <a:br>
              <a:rPr lang="en-US"/>
            </a:br>
            <a:r>
              <a:rPr lang="en-US"/>
              <a:t>Significant subject title should be placed here with two lines of text possible.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BCC789D-6C68-DD4F-A213-AFC4C7F758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7571" y="6450245"/>
            <a:ext cx="1416818" cy="1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9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2" tIns="143426" rIns="179282" bIns="1434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253" y="4495237"/>
            <a:ext cx="6507352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802" y="2677570"/>
            <a:ext cx="6564802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5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8682" y="2161468"/>
            <a:ext cx="7477989" cy="358620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2" tIns="143426" rIns="179282" bIns="14342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253" y="4495237"/>
            <a:ext cx="6507352" cy="724246"/>
          </a:xfrm>
        </p:spPr>
        <p:txBody>
          <a:bodyPr/>
          <a:lstStyle>
            <a:lvl1pPr>
              <a:defRPr sz="1765">
                <a:solidFill>
                  <a:schemeClr val="tx1"/>
                </a:solidFill>
              </a:defRPr>
            </a:lvl1pPr>
            <a:lvl2pPr>
              <a:defRPr sz="1765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802" y="2677570"/>
            <a:ext cx="6564802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2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6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1168944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4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6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100" indent="0">
              <a:buNone/>
              <a:defRPr sz="1765"/>
            </a:lvl2pPr>
            <a:lvl3pPr marL="448198" indent="0">
              <a:buNone/>
              <a:defRPr sz="1765"/>
            </a:lvl3pPr>
            <a:lvl4pPr marL="672298" indent="0">
              <a:buNone/>
              <a:defRPr sz="1765"/>
            </a:lvl4pPr>
            <a:lvl5pPr marL="896397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7257365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11306469" cy="44377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1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1" spc="0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22072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588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100" indent="0">
              <a:buNone/>
              <a:defRPr/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3618381" cy="2675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4" marR="0" indent="-280124" algn="l" defTabSz="914378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4" marR="0" indent="-280124" algn="l" defTabSz="914378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15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4" marR="0" indent="-280124" algn="l" defTabSz="914378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4" marR="0" lvl="1" indent="-280124" algn="l" defTabSz="914378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9318731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6" y="2363624"/>
            <a:ext cx="3618381" cy="248362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2" y="2363624"/>
            <a:ext cx="3618381" cy="248362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8" indent="0">
              <a:buNone/>
              <a:defRPr/>
            </a:lvl3pPr>
            <a:lvl4pPr marL="672298" indent="0">
              <a:buNone/>
              <a:defRPr/>
            </a:lvl4pPr>
            <a:lvl5pPr marL="896397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521808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5" y="556382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5" y="1817560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  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9226" y="2842060"/>
            <a:ext cx="6849372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4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ransition>
    <p:fade/>
  </p:transition>
  <p:hf sldNum="0"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7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44" indent="0" algn="l" defTabSz="914378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5" algn="l" defTabSz="9143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8" indent="-228595" algn="l" defTabSz="9143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6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6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4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3" algn="l" defTabSz="9143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external-identities/user-properties" TargetMode="External"/><Relationship Id="rId2" Type="http://schemas.openxmlformats.org/officeDocument/2006/relationships/hyperlink" Target="https://docs.microsoft.com/en-us/azure/active-directory/fundamentals/multi-tenant-user-management-introductio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azure/active-directory/external-identities/external-identities-pric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ctive-directory/conditional-access/terms-of-use" TargetMode="External"/><Relationship Id="rId3" Type="http://schemas.openxmlformats.org/officeDocument/2006/relationships/hyperlink" Target="https://docs.microsoft.com/en-us/azure/active-directory/fundamentals/multi-tenant-common-considerations#azure-ad-conditional-access-considerations" TargetMode="External"/><Relationship Id="rId7" Type="http://schemas.openxmlformats.org/officeDocument/2006/relationships/hyperlink" Target="https://docs.microsoft.com/en-us/azure/active-directory/governance/access-reviews-overview" TargetMode="External"/><Relationship Id="rId2" Type="http://schemas.openxmlformats.org/officeDocument/2006/relationships/hyperlink" Target="https://docs.microsoft.com/en-us/azure/active-directory/external-identities/authentication-conditional-access#authentication-flow-for-external-azure-ad-us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icrosoft.com/en-us/azure/active-directory/governance/entitlement-management-overview" TargetMode="External"/><Relationship Id="rId5" Type="http://schemas.openxmlformats.org/officeDocument/2006/relationships/hyperlink" Target="https://docs.microsoft.com/en-us/azure/active-directory/fundamentals/multi-tenant-common-considerations#licensing-considerations-for-guest-users-with-azure-ad-premium-features" TargetMode="External"/><Relationship Id="rId4" Type="http://schemas.openxmlformats.org/officeDocument/2006/relationships/hyperlink" Target="https://docs.microsoft.com/en-us/azure/active-directory/identity-protection/concept-identity-protection-b2b#limitations-of-identity-protection-for-b2b-collaboration-users" TargetMode="External"/><Relationship Id="rId9" Type="http://schemas.openxmlformats.org/officeDocument/2006/relationships/hyperlink" Target="https://docs.microsoft.com/en-us/azure/active-directory/external-identities/b2b-fundamental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2142-9570-673B-197D-8E892F31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620429"/>
            <a:ext cx="11306469" cy="397545"/>
          </a:xfrm>
        </p:spPr>
        <p:txBody>
          <a:bodyPr/>
          <a:lstStyle/>
          <a:p>
            <a:r>
              <a:rPr lang="en-US" sz="2000" dirty="0"/>
              <a:t>Azure AD Global Tenant </a:t>
            </a:r>
            <a:r>
              <a:rPr lang="en-US" sz="1200" dirty="0"/>
              <a:t>(Home Tenant) </a:t>
            </a:r>
            <a:r>
              <a:rPr lang="en-US" dirty="0"/>
              <a:t>+ </a:t>
            </a:r>
            <a:r>
              <a:rPr lang="en-US" sz="2000" dirty="0"/>
              <a:t>Swiss Azure AD Tenant </a:t>
            </a:r>
            <a:r>
              <a:rPr lang="en-US" sz="1200" dirty="0"/>
              <a:t>(Resource Tenant) </a:t>
            </a:r>
            <a:r>
              <a:rPr lang="en-US" sz="1400" dirty="0"/>
              <a:t>+ </a:t>
            </a:r>
            <a:r>
              <a:rPr lang="en-US" sz="2000" dirty="0"/>
              <a:t>AAD B2B</a:t>
            </a:r>
            <a:endParaRPr lang="LID4096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89331-BA01-0F4B-141B-F6A9F2292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CE0C2B-7937-B288-0F3F-CF5DE0F0A5F0}"/>
              </a:ext>
            </a:extLst>
          </p:cNvPr>
          <p:cNvSpPr txBox="1">
            <a:spLocks/>
          </p:cNvSpPr>
          <p:nvPr/>
        </p:nvSpPr>
        <p:spPr>
          <a:xfrm>
            <a:off x="501958" y="1198333"/>
            <a:ext cx="11306469" cy="887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78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b="0" i="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78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8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72298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97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4" indent="0" algn="l" defTabSz="914378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8" indent="-228595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8" indent="-228595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378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-PT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hlinkClick r:id="rId2"/>
              </a:rPr>
              <a:t>Multi-tenant</a:t>
            </a:r>
            <a:r>
              <a:rPr kumimoji="0" lang="pt-PT" sz="13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hlinkClick r:id="rId2"/>
              </a:rPr>
              <a:t> </a:t>
            </a:r>
            <a:r>
              <a:rPr kumimoji="0" lang="pt-PT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hlinkClick r:id="rId2"/>
              </a:rPr>
              <a:t>user</a:t>
            </a:r>
            <a:r>
              <a:rPr kumimoji="0" lang="pt-PT" sz="13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hlinkClick r:id="rId2"/>
              </a:rPr>
              <a:t> management</a:t>
            </a:r>
            <a:r>
              <a:rPr kumimoji="0" lang="pt-PT" sz="13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Traditionally, B2B guest user access is used to authorize access to external users that aren't managed by your own organization. However,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guest user access can also be used to manage access across multiple tenants managed by your organization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. While not truly a B2B solution, Azure AD B2B collaboration can be used to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manage internal users across your multi-tenant scenario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.</a:t>
            </a:r>
            <a:endParaRPr kumimoji="0" lang="pt-PT" sz="1300" b="0" i="0" u="none" strike="noStrike" kern="120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05E89A-5DDE-F191-BDDB-5F45C1240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046269"/>
              </p:ext>
            </p:extLst>
          </p:nvPr>
        </p:nvGraphicFramePr>
        <p:xfrm>
          <a:off x="748426" y="2265731"/>
          <a:ext cx="10438545" cy="4302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9515">
                  <a:extLst>
                    <a:ext uri="{9D8B030D-6E8A-4147-A177-3AD203B41FA5}">
                      <a16:colId xmlns:a16="http://schemas.microsoft.com/office/drawing/2014/main" val="1633859099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3865762910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528861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Questions</a:t>
                      </a:r>
                      <a:endParaRPr lang="LID4096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Answers</a:t>
                      </a:r>
                      <a:endParaRPr lang="LID4096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Considerations</a:t>
                      </a:r>
                      <a:endParaRPr lang="LID4096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76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What type of user will we have?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There are several types of B2B users, as you can see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. The one suitable for your scenario is “External Member”.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scenario is common in organizations consisting of multiple tenants, where </a:t>
                      </a:r>
                      <a:r>
                        <a:rPr lang="en-US" sz="12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 are considered part of the larger organization and need member-level access to resources in the organization’s other tenants</a:t>
                      </a:r>
                      <a:endParaRPr lang="LID4096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LID4096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5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What licenses are needed for having B2B?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Azure AD External Identities (guest user) pricing is based on </a:t>
                      </a: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monthly active users (MAU).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The active users is the count of unique users with authentication activity within a calendar month. MAU billing helps you reduce costs by offering a free tier and flexible, predictable pricing. In addition, the </a:t>
                      </a: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first 50,000 MAUs per month are free for Premium P2 features.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Premium features include Conditional Access Policies and Azure MFA for guest users.</a:t>
                      </a:r>
                      <a:endParaRPr lang="LID4096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LID4096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24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Is it possible to use the Home Tenant licenses (AAD P2) on Resource Tenant?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No. See answer above</a:t>
                      </a:r>
                      <a:endParaRPr lang="LID4096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LID4096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950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6131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2142-9570-673B-197D-8E892F31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6" y="620429"/>
            <a:ext cx="11306469" cy="397545"/>
          </a:xfrm>
        </p:spPr>
        <p:txBody>
          <a:bodyPr/>
          <a:lstStyle/>
          <a:p>
            <a:r>
              <a:rPr lang="en-US" sz="2000" dirty="0"/>
              <a:t>Azure AD Global Tenant </a:t>
            </a:r>
            <a:r>
              <a:rPr lang="en-US" sz="1200" dirty="0"/>
              <a:t>(Home Tenant) </a:t>
            </a:r>
            <a:r>
              <a:rPr lang="en-US" dirty="0"/>
              <a:t>+ </a:t>
            </a:r>
            <a:r>
              <a:rPr lang="en-US" sz="2000" dirty="0"/>
              <a:t>Swiss Azure AD Tenant </a:t>
            </a:r>
            <a:r>
              <a:rPr lang="en-US" sz="1200" dirty="0"/>
              <a:t>(Resource Tenant) </a:t>
            </a:r>
            <a:r>
              <a:rPr lang="en-US" sz="1400" dirty="0"/>
              <a:t>+ </a:t>
            </a:r>
            <a:r>
              <a:rPr lang="en-US" sz="2000" dirty="0"/>
              <a:t>AAD B2B</a:t>
            </a:r>
            <a:endParaRPr lang="LID4096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89331-BA01-0F4B-141B-F6A9F2292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53E36248-07AF-8AF8-F52E-E3C1C175C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646024"/>
              </p:ext>
            </p:extLst>
          </p:nvPr>
        </p:nvGraphicFramePr>
        <p:xfrm>
          <a:off x="760287" y="1216944"/>
          <a:ext cx="10438545" cy="503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9515">
                  <a:extLst>
                    <a:ext uri="{9D8B030D-6E8A-4147-A177-3AD203B41FA5}">
                      <a16:colId xmlns:a16="http://schemas.microsoft.com/office/drawing/2014/main" val="3882761901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2518084018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3184237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Questions</a:t>
                      </a:r>
                      <a:endParaRPr lang="LID4096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Answers</a:t>
                      </a:r>
                      <a:endParaRPr lang="LID4096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Considerations</a:t>
                      </a:r>
                      <a:endParaRPr lang="LID4096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60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How MFA and Conditional Access work for the Resource Tenant?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MFA claims can be checked both in the home and resource tenants, depending on the trust settings you define in B2B. Check the authentication flow </a:t>
                      </a:r>
                      <a:r>
                        <a:rPr lang="en-US" sz="1200" dirty="0">
                          <a:hlinkClick r:id="rId2"/>
                        </a:rPr>
                        <a:t>here</a:t>
                      </a:r>
                      <a:r>
                        <a:rPr lang="en-US" sz="1200" dirty="0"/>
                        <a:t>.</a:t>
                      </a:r>
                      <a:endParaRPr lang="LID4096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Although, compliant device claims, and hybrid Azure AD joined device claim are not seen in the resource tenant, other info as sign-in risk, user risk and trusted locations </a:t>
                      </a:r>
                      <a:r>
                        <a:rPr lang="en-US" sz="1200" dirty="0">
                          <a:hlinkClick r:id="rId3"/>
                        </a:rPr>
                        <a:t>are not visible</a:t>
                      </a:r>
                      <a:r>
                        <a:rPr lang="en-US" sz="1200" dirty="0"/>
                        <a:t>. Therefore, in </a:t>
                      </a:r>
                      <a:r>
                        <a:rPr lang="pl-PL" sz="1200"/>
                        <a:t>this</a:t>
                      </a:r>
                      <a:r>
                        <a:rPr lang="en-US" sz="1200"/>
                        <a:t> </a:t>
                      </a:r>
                      <a:r>
                        <a:rPr lang="en-US" sz="1200" dirty="0"/>
                        <a:t>scenario would be important to set up CA policies at resource tenant. Check the Identity Protection B2B limitations </a:t>
                      </a:r>
                      <a:r>
                        <a:rPr lang="en-US" sz="1200" dirty="0">
                          <a:hlinkClick r:id="rId4"/>
                        </a:rPr>
                        <a:t>here</a:t>
                      </a:r>
                      <a:r>
                        <a:rPr lang="en-US" sz="1200" dirty="0"/>
                        <a:t>.</a:t>
                      </a:r>
                      <a:endParaRPr lang="LID4096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941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Are there any other limitations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other </a:t>
                      </a:r>
                      <a:r>
                        <a:rPr lang="en-US" sz="1200" dirty="0">
                          <a:hlinkClick r:id="rId5"/>
                        </a:rPr>
                        <a:t>considerations</a:t>
                      </a:r>
                      <a:r>
                        <a:rPr lang="en-US" sz="1200" dirty="0"/>
                        <a:t> to have are regarding Office 365 setup, which I don’t think are relevant in your scenario.</a:t>
                      </a:r>
                      <a:endParaRPr lang="LID4096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LID4096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14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How does IAM work?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Exactly same way as in a single tenant scenario, but permissions are assigned to Guest or External Members instead.</a:t>
                      </a:r>
                      <a:endParaRPr lang="LID4096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LID4096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946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How to control the B2B users invitations?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One option is to use </a:t>
                      </a:r>
                      <a:r>
                        <a:rPr lang="en-US" sz="1200" dirty="0">
                          <a:hlinkClick r:id="rId6"/>
                        </a:rPr>
                        <a:t>AAD Entitlement Management</a:t>
                      </a:r>
                      <a:r>
                        <a:rPr lang="en-US" sz="1200" dirty="0"/>
                        <a:t>. You can create access packages, that have a set of permission allowed to these users by default. However, to access this access package there is a workflow of approvals. Also, </a:t>
                      </a:r>
                      <a:r>
                        <a:rPr lang="en-US" sz="1200" dirty="0">
                          <a:hlinkClick r:id="rId7"/>
                        </a:rPr>
                        <a:t>Access Reviews </a:t>
                      </a:r>
                      <a:r>
                        <a:rPr lang="en-US" sz="1200" dirty="0"/>
                        <a:t>can be automatically enabled, as well as enforcing </a:t>
                      </a:r>
                      <a:r>
                        <a:rPr lang="en-US" sz="1200" dirty="0">
                          <a:hlinkClick r:id="rId8"/>
                        </a:rPr>
                        <a:t>Terms of Use </a:t>
                      </a:r>
                      <a:r>
                        <a:rPr lang="en-US" sz="1200" dirty="0"/>
                        <a:t>for the first time a user signs up in the resource tenant.</a:t>
                      </a:r>
                      <a:endParaRPr lang="LID4096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LID4096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4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What are the general best practices for AAD B2B?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Check </a:t>
                      </a:r>
                      <a:r>
                        <a:rPr lang="en-US" sz="1200" dirty="0">
                          <a:hlinkClick r:id="rId9"/>
                        </a:rPr>
                        <a:t>here</a:t>
                      </a:r>
                      <a:r>
                        <a:rPr lang="en-US" sz="1200" dirty="0"/>
                        <a:t>.</a:t>
                      </a:r>
                      <a:endParaRPr lang="LID4096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LID4096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845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8565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2142-9570-673B-197D-8E892F31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58" y="414946"/>
            <a:ext cx="11306469" cy="1987724"/>
          </a:xfrm>
        </p:spPr>
        <p:txBody>
          <a:bodyPr/>
          <a:lstStyle/>
          <a:p>
            <a:r>
              <a:rPr lang="en-US" sz="2800" dirty="0"/>
              <a:t>Comparison:</a:t>
            </a:r>
            <a:br>
              <a:rPr lang="en-US" sz="2800" dirty="0"/>
            </a:br>
            <a:r>
              <a:rPr lang="en-US" sz="1500" dirty="0"/>
              <a:t>  </a:t>
            </a:r>
            <a:br>
              <a:rPr lang="en-US" sz="2000" dirty="0"/>
            </a:br>
            <a:r>
              <a:rPr lang="en-US" sz="2000" dirty="0">
                <a:solidFill>
                  <a:schemeClr val="accent4"/>
                </a:solidFill>
              </a:rPr>
              <a:t>Scenario 1:  </a:t>
            </a:r>
            <a:r>
              <a:rPr lang="en-US" sz="2000" i="1" dirty="0"/>
              <a:t>Azure AD Global Tenant</a:t>
            </a:r>
            <a:br>
              <a:rPr lang="en-US" sz="2000" dirty="0"/>
            </a:br>
            <a:r>
              <a:rPr lang="en-US" sz="2000" dirty="0">
                <a:solidFill>
                  <a:schemeClr val="accent4"/>
                </a:solidFill>
              </a:rPr>
              <a:t>Scenario 2: </a:t>
            </a:r>
            <a:r>
              <a:rPr lang="en-US" sz="2000" i="1" dirty="0"/>
              <a:t>Azure AD Global Tenant </a:t>
            </a:r>
            <a:r>
              <a:rPr lang="en-US" sz="1200" i="1" dirty="0"/>
              <a:t>(Home Tenant) </a:t>
            </a:r>
            <a:r>
              <a:rPr lang="en-US" sz="2000" i="1" dirty="0"/>
              <a:t>+  Swiss Azure AD Tenant </a:t>
            </a:r>
            <a:r>
              <a:rPr lang="en-US" sz="1200" i="1" dirty="0"/>
              <a:t>(Resource Tenant) </a:t>
            </a:r>
            <a:r>
              <a:rPr lang="en-US" sz="1400" i="1" dirty="0"/>
              <a:t>+ </a:t>
            </a:r>
            <a:r>
              <a:rPr lang="en-US" sz="2000" i="1" dirty="0"/>
              <a:t>AAD B2B</a:t>
            </a:r>
            <a:br>
              <a:rPr lang="en-US" sz="2000" i="1" dirty="0"/>
            </a:br>
            <a:r>
              <a:rPr lang="en-US" sz="2000" dirty="0">
                <a:solidFill>
                  <a:schemeClr val="accent4"/>
                </a:solidFill>
              </a:rPr>
              <a:t>Scenario 3: </a:t>
            </a:r>
            <a:r>
              <a:rPr lang="en-US" sz="2000" i="1" dirty="0"/>
              <a:t>Azure AD Global Tenant </a:t>
            </a:r>
            <a:r>
              <a:rPr lang="en-US" sz="1200" i="1" dirty="0"/>
              <a:t>(Home Tenant) </a:t>
            </a:r>
            <a:r>
              <a:rPr lang="en-US" sz="2000" i="1" dirty="0"/>
              <a:t>+</a:t>
            </a:r>
            <a:r>
              <a:rPr lang="en-US" i="1" dirty="0"/>
              <a:t> </a:t>
            </a:r>
            <a:r>
              <a:rPr lang="en-US" sz="2000" i="1" dirty="0"/>
              <a:t>Swiss Azure AD Tenant </a:t>
            </a:r>
            <a:r>
              <a:rPr lang="en-US" sz="1200" i="1" dirty="0"/>
              <a:t>(Resource Tenant) </a:t>
            </a:r>
            <a:r>
              <a:rPr lang="en-US" sz="1400" i="1" dirty="0"/>
              <a:t>+ </a:t>
            </a:r>
            <a:r>
              <a:rPr lang="en-US" sz="2000" i="1" dirty="0"/>
              <a:t>New User Identities</a:t>
            </a:r>
            <a:endParaRPr lang="LID4096" sz="2000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89331-BA01-0F4B-141B-F6A9F2292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43054"/>
            <a:ext cx="11586711" cy="11829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73AF704-2DB0-CA48-D576-D22A22722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319997"/>
              </p:ext>
            </p:extLst>
          </p:nvPr>
        </p:nvGraphicFramePr>
        <p:xfrm>
          <a:off x="717603" y="2578271"/>
          <a:ext cx="10438545" cy="3571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9515">
                  <a:extLst>
                    <a:ext uri="{9D8B030D-6E8A-4147-A177-3AD203B41FA5}">
                      <a16:colId xmlns:a16="http://schemas.microsoft.com/office/drawing/2014/main" val="1633859099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3865762910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528861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Scenario</a:t>
                      </a:r>
                      <a:endParaRPr lang="LID4096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92D050"/>
                          </a:solidFill>
                        </a:rPr>
                        <a:t>Pros</a:t>
                      </a:r>
                      <a:endParaRPr lang="LID4096" sz="1400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Cons</a:t>
                      </a:r>
                      <a:endParaRPr lang="LID4096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764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</a:rPr>
                        <a:t>Scenario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/>
                        <a:t>Single Tenant is easier to manage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/>
                        <a:t>No additional licenses needed</a:t>
                      </a:r>
                      <a:endParaRPr lang="LID4096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/>
                        <a:t>Doesn’t give you AAD full isolation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/>
                        <a:t>Doesn’t allow you to have full control over your resources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/>
                        <a:t>By default, you’ll inherit global Azure policies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5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</a:rPr>
                        <a:t>Scenario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Easy integration with global tenant: same identities being used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Possibility to trust CA/MFA policies from global tenant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Full control over the environment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Possibility of having your own MG structure, Azure policies, and RBAC model</a:t>
                      </a:r>
                      <a:endParaRPr lang="LID4096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Additional P2 licenses needed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Limitations specially from an O365 point of view and on user risk profile for CA</a:t>
                      </a:r>
                      <a:endParaRPr lang="LID4096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24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</a:rPr>
                        <a:t>Scenario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Full control over the environment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Possibility of having your own MG structure, Azure policies, and RBAC model</a:t>
                      </a:r>
                      <a:endParaRPr lang="LID4096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Every user needs to have 2 accounts (for regulated and non-regulated). Difficult to manage from a user identity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Not really user friendly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Additional P2 licenses needed</a:t>
                      </a:r>
                      <a:endParaRPr lang="LID4096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950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664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Azure Edit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00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0041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942ca78-4846-47d6-bdf1-e79fc6ddaabe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A075A8A6A2824F9269C7438EF96DEA" ma:contentTypeVersion="10" ma:contentTypeDescription="Create a new document." ma:contentTypeScope="" ma:versionID="ba7228c18a3ee977e1afe6ea943b5bee">
  <xsd:schema xmlns:xsd="http://www.w3.org/2001/XMLSchema" xmlns:xs="http://www.w3.org/2001/XMLSchema" xmlns:p="http://schemas.microsoft.com/office/2006/metadata/properties" xmlns:ns2="2942ca78-4846-47d6-bdf1-e79fc6ddaabe" xmlns:ns3="ed7b6f9f-ea26-4d32-99f2-5a3227e9da2f" xmlns:ns4="230e9df3-be65-4c73-a93b-d1236ebd677e" targetNamespace="http://schemas.microsoft.com/office/2006/metadata/properties" ma:root="true" ma:fieldsID="7a16a678e040f72e4054bb26ce7366b0" ns2:_="" ns3:_="" ns4:_="">
    <xsd:import namespace="2942ca78-4846-47d6-bdf1-e79fc6ddaabe"/>
    <xsd:import namespace="ed7b6f9f-ea26-4d32-99f2-5a3227e9da2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42ca78-4846-47d6-bdf1-e79fc6ddaa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7b6f9f-ea26-4d32-99f2-5a3227e9d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8736457-2493-4235-a0e6-a361f3f12f70}" ma:internalName="TaxCatchAll" ma:showField="CatchAllData" ma:web="ed7b6f9f-ea26-4d32-99f2-5a3227e9da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A60449-3692-43E7-97D9-C6346DC7DFA7}">
  <ds:schemaRefs>
    <ds:schemaRef ds:uri="http://purl.org/dc/terms/"/>
    <ds:schemaRef ds:uri="2942ca78-4846-47d6-bdf1-e79fc6ddaabe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ed7b6f9f-ea26-4d32-99f2-5a3227e9da2f"/>
  </ds:schemaRefs>
</ds:datastoreItem>
</file>

<file path=customXml/itemProps2.xml><?xml version="1.0" encoding="utf-8"?>
<ds:datastoreItem xmlns:ds="http://schemas.openxmlformats.org/officeDocument/2006/customXml" ds:itemID="{011E5107-C5FD-4C27-BAF2-F20A3F1D66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42ca78-4846-47d6-bdf1-e79fc6ddaabe"/>
    <ds:schemaRef ds:uri="ed7b6f9f-ea26-4d32-99f2-5a3227e9da2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92D628-B8C9-46CC-83E0-D9E1B159A6C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784</Words>
  <Application>Microsoft Office PowerPoint</Application>
  <PresentationFormat>Panoramiczny</PresentationFormat>
  <Paragraphs>52</Paragraphs>
  <Slides>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</vt:i4>
      </vt:variant>
    </vt:vector>
  </HeadingPairs>
  <TitlesOfParts>
    <vt:vector size="10" baseType="lpstr">
      <vt:lpstr>Arial</vt:lpstr>
      <vt:lpstr>Courier New</vt:lpstr>
      <vt:lpstr>Segoe UI</vt:lpstr>
      <vt:lpstr>Segoe UI Semibold</vt:lpstr>
      <vt:lpstr>System Font Regular</vt:lpstr>
      <vt:lpstr>Wingdings</vt:lpstr>
      <vt:lpstr>Dynamics 365</vt:lpstr>
      <vt:lpstr>Azure AD Global Tenant (Home Tenant) + Swiss Azure AD Tenant (Resource Tenant) + AAD B2B</vt:lpstr>
      <vt:lpstr>Azure AD Global Tenant (Home Tenant) + Swiss Azure AD Tenant (Resource Tenant) + AAD B2B</vt:lpstr>
      <vt:lpstr>Comparison:    Scenario 1:  Azure AD Global Tenant Scenario 2: Azure AD Global Tenant (Home Tenant) +  Swiss Azure AD Tenant (Resource Tenant) + AAD B2B Scenario 3: Azure AD Global Tenant (Home Tenant) + Swiss Azure AD Tenant (Resource Tenant) + New User Identities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AD Global Tenant (Home Tenant) + Swiss Azure AD Tenant (Resource Tenant) + AAD B2B</dc:title>
  <dc:creator>Francisco Teles</dc:creator>
  <cp:lastModifiedBy>myUser</cp:lastModifiedBy>
  <cp:revision>2</cp:revision>
  <dcterms:created xsi:type="dcterms:W3CDTF">2022-06-08T07:46:38Z</dcterms:created>
  <dcterms:modified xsi:type="dcterms:W3CDTF">2023-09-08T15:04:08Z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0x01010073A075A8A6A2824F9269C7438EF96DEA</vt:lpwstr>
  </property>
  <property fmtid="{D5CDD505-2E9C-101B-9397-08002B2CF9AE}" pid="3" name="MediaServiceImageTags">
    <vt:lpwstr/>
  </property>
</Properties>
</file>